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Garamond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h8oRD9ZlkSmrObRbDJa6Wk+iRf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44D721-21A8-41E1-BCB3-0DDFACA66705}">
  <a:tblStyle styleId="{F644D721-21A8-41E1-BCB3-0DDFACA66705}" styleName="Table_0">
    <a:wholeTbl>
      <a:tcTxStyle b="off" i="off">
        <a:font>
          <a:latin typeface="Garamond"/>
          <a:ea typeface="Garamond"/>
          <a:cs typeface="Garamond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accent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aramond-regular.fntdata"/><Relationship Id="rId11" Type="http://schemas.openxmlformats.org/officeDocument/2006/relationships/slide" Target="slides/slide5.xml"/><Relationship Id="rId22" Type="http://schemas.openxmlformats.org/officeDocument/2006/relationships/font" Target="fonts/Garamond-italic.fntdata"/><Relationship Id="rId10" Type="http://schemas.openxmlformats.org/officeDocument/2006/relationships/slide" Target="slides/slide4.xml"/><Relationship Id="rId21" Type="http://schemas.openxmlformats.org/officeDocument/2006/relationships/font" Target="fonts/Garamond-bold.fntdata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font" Target="fonts/Garamon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4b194b1cee_0_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4b194b1cee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24b194b1cee_0_3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b194b1cee_0_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4b194b1cee_0_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g24b194b1cee_0_4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43e44cfd76_0_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243e44cfd76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243e44cfd76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43e44cfd76_0_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243e44cfd76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g243e44cfd76_0_2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3e44cfd76_0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43e44cfd76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g243e44cfd76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4b194b1cee_0_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24b194b1cee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g24b194b1cee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b194b1cee_0_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24b194b1cee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g24b194b1cee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b194b1cee_0_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24b194b1cee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24b194b1cee_0_2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4b194b1cee_0_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4b194b1cee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24b194b1cee_0_2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7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"/>
          <p:cNvGraphicFramePr/>
          <p:nvPr/>
        </p:nvGraphicFramePr>
        <p:xfrm>
          <a:off x="522515" y="69756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28-30-VIII-2023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Calamaco Vega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14-18-VIII-2023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Erika Yazmin Ledezma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Blanca Isela Valverde Estrada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Patricia Arrambide Sánchez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Priscila Lizett Olivares Osuna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"/>
          <p:cNvSpPr txBox="1"/>
          <p:nvPr/>
        </p:nvSpPr>
        <p:spPr>
          <a:xfrm>
            <a:off x="6949439" y="6335486"/>
            <a:ext cx="208570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g24b194b1cee_0_36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Nereida Alejandra Muñoz Genera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Carolina Reza Chio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Alicia Anahí Carranza Carrillo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 Financiera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Dirección de Recursos Financieros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29-IX-04-X-2023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Elizabeth Arredondo Mireles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Fabiola Solís Márquez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Karla Mireya Ramos Elizalde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Myriam Guadalupe García Almanza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3" name="Google Shape;153;g24b194b1cee_0_3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g24b194b1cee_0_46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 Velia Mendoza Luna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Karina Rodríguez Delgado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Lorena Mejía Reséndiz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Gerson Alejandro Rodríguez Valdez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Oficialía de Partes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Montserrat Hernández Varela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Perla Guadalupe García Muñoz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Aux.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0" name="Google Shape;160;g24b194b1cee_0_46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g243e44cfd76_0_12"/>
          <p:cNvGraphicFramePr/>
          <p:nvPr/>
        </p:nvGraphicFramePr>
        <p:xfrm>
          <a:off x="411840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2090650"/>
                <a:gridCol w="2090650"/>
                <a:gridCol w="2146975"/>
                <a:gridCol w="2140250"/>
              </a:tblGrid>
              <a:tr h="294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Lorena Mejía Reséndiz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Carlos Moreno Ibarra  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Gladys Ivonne Adán Boone	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28-30-VIII-2023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31-VIII-01-IX-2023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Azucena Ballesteros Galindo  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Calamaco Vega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14-18-VIII-2023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Erika Yazmin Ledezma Rodríguez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Asesora Jurídica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28-VIII-01-IX-2023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Blanca Isela Valverde Estrada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31-VIII-04-IX-2023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9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Patricia Arrambide Sánchez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Analista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Recursos Humanos de la Oficialía Mayor del Poder Judicial 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7" name="Google Shape;167;g243e44cfd76_0_1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g243e44cfd76_0_20"/>
          <p:cNvGraphicFramePr/>
          <p:nvPr/>
        </p:nvGraphicFramePr>
        <p:xfrm>
          <a:off x="411840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2090650"/>
                <a:gridCol w="2090650"/>
                <a:gridCol w="2146975"/>
                <a:gridCol w="2140250"/>
              </a:tblGrid>
              <a:tr h="2948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Priscila Lizett Olivares Osuna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Monclova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Oscar Gerardo Murguía Lizcano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Letrado Civil Saltillo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28-VIII-08-IX-2023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5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Norma Leticia de León Guevara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29-VIII-04-IX-2023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4" name="Google Shape;174;g243e44cfd76_0_20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Agosto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2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Oscar Gerardo Murguía Lizcano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Letrado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28-VIII-08-IX-2023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Norma Leticia de León Guevara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29-VIII-04-IX-2023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Luis Martin Granados Salinas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Segundo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Martin González Domínguez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Gerardo Humberto Orzua Segura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de la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Sandra María Berlanga Cavazos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2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3"/>
          <p:cNvGraphicFramePr/>
          <p:nvPr/>
        </p:nvGraphicFramePr>
        <p:xfrm>
          <a:off x="522515" y="87383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Jessika Paloma Sánchez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Auxiliar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de la Judicatura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31-VIII-01-IX-2023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Danya Sarahi Ramírez Mendoza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Encargada de Causa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Yamile Itzel Silva del Bosque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01-IX-2023-29-II-2024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Armando Alvarado Álvarez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06-08-IX-2023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Héctor Miguel Cantú Piña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08-13-IX-2023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4"/>
          <p:cNvGraphicFramePr/>
          <p:nvPr/>
        </p:nvGraphicFramePr>
        <p:xfrm>
          <a:off x="574915" y="6706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Francisco José Adame Acosta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Segundo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Iván Ortiz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Cuarto Tribunal Distrital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Hiradier Huerta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Magistrado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Tercer Tribunal Distrital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Claudia Delfina Herrera Villar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Alberto Dávila Guerra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23-VIII-2023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Obed Santibáñez Cabrales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Familiar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Sesión de Consejo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Brenda Anabelle Castillo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Monclova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1" name="Google Shape;111;p4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g243e44cfd76_0_5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59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María Blanca Estela Subealdea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Saltillo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13-IX y 04-X-2023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Juan Elcifar González Flores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Mercantil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15,18 y 19-IX-2023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Modesto Corpus González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Familiar Rio Grande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 19-21-IX-2023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Astrid Amaya Zamora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Estudio y Cuenta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Integrar Pleno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Gabriela Alejandra Sánchez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Tercero Mercantil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Diana Edith Alatorre Escobedo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Civil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14,15 y 18-IX-2023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Grecia Maricel Chapa Moya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g243e44cfd76_0_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g24b194b1cee_0_7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y Familiar de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14-15-IX-2023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Bertha Alicia Garza Farias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Oficial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06-12-IX-2023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Yolanda Diaz Ruiz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Auxiliar Administrativo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Unidad Administrativa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Ariel Soto Cabral 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Mercantil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Erika del Rocío Pacheco Pargas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Subdirectora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I.E.D.P.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08-15-IX-2023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Elvia del Rosario Rosales Teniente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 y 25-IX-2023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Mónica Areizaga Gil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Mediadora y Conciliadora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CEMASC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5" name="Google Shape;125;g24b194b1cee_0_7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g24b194b1cee_0_15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Dulce Guadalupe Monsiváis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Trabajadora 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 y 25-IX-2023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Esmeralda Torre Nakasima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Alondra Guadalupe Rimoldi Ruvalcaba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Taquimecanógrafa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Torreón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Rodolfo de la Cruz García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Taquimecanógrafo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Familiar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18-19-IX-2023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Lourdes Margarita de León Figueroa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Archivista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Quinto Civil Hipotecario Saltillo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 Y 25-IX-2023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Felipe Ordaz Salas 	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Penal Acusatorio y Oral Torreón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Jessica Karime Prospero Garza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Secretaria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Familiar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Consejo Técnico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Eliseo Hernández Suarez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Secretario de Acuerdo y Trámite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Cuarto Familiar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29-IX y 02-X-2023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g24b194b1cee_0_15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Google Shape;138;g24b194b1cee_0_23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Lucero Márquez Reséndiz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Psicóloga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Centro de Evaluación Psicosocial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Sonia del Valle Esquivel 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Tribunal Laboral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Roselia Jiménez Jiménez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Angelica María Aguilar Cuellar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Jesús Salathiel Campos Hernández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Región Carbonífera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Mario Cepeda Gallegos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Marco Adrián Galván Ramos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Rio Grande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9" name="Google Shape;139;g24b194b1cee_0_23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g24b194b1cee_0_29"/>
          <p:cNvGraphicFramePr/>
          <p:nvPr/>
        </p:nvGraphicFramePr>
        <p:xfrm>
          <a:off x="574915" y="746856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{F644D721-21A8-41E1-BCB3-0DDFACA66705}</a:tableStyleId>
              </a:tblPr>
              <a:tblGrid>
                <a:gridCol w="1973550"/>
                <a:gridCol w="1973550"/>
                <a:gridCol w="2026700"/>
                <a:gridCol w="2020350"/>
              </a:tblGrid>
              <a:tr h="3095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MX" sz="1000" u="none" cap="none" strike="noStrike"/>
                        <a:t>NOMBRE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CARGO</a:t>
                      </a:r>
                      <a:endParaRPr b="1" sz="1000" u="none" cap="none" strike="noStrike">
                        <a:solidFill>
                          <a:srgbClr val="00808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PERIODO DE LICENCIA</a:t>
                      </a:r>
                      <a:endParaRPr b="1" sz="10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s-MX" sz="900" u="none" cap="none" strike="noStrike"/>
                        <a:t>OBSERVACIONES</a:t>
                      </a:r>
                      <a:endParaRPr b="1" sz="9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4450" marL="44450" anchor="ctr"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Adolfo Ángel González Martínez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Segundo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9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Norma Judith Regino Graciano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Jesús Iván Rodríguez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Acuña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26-27-IX-2023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Yadira del Carmen Enríquez Acosta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Primero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28-IX y 16-X-2023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Aglaé Abegain Córdova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Notificadora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Tribunal Laboral de Monclova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27-29-IX-2023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Olga Gloria Hernández López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Actuaria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 Colegiada Civil y Familiar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25-26-IX-2023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José Mauricio Martínez Rodríguez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Actuario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Juzgado Civil y Familiar Parras de la Fuente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26-IX y 23-X-2023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 goce de sueldo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9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Asuntos Personales</a:t>
                      </a:r>
                      <a:endParaRPr sz="9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44450" marL="44450">
                    <a:lnL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6" name="Google Shape;146;g24b194b1cee_0_29"/>
          <p:cNvSpPr txBox="1"/>
          <p:nvPr/>
        </p:nvSpPr>
        <p:spPr>
          <a:xfrm>
            <a:off x="6949439" y="6335486"/>
            <a:ext cx="208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s-MX" sz="18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Septiembre</a:t>
            </a:r>
            <a:r>
              <a:rPr b="1" i="0" lang="es-MX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2023</a:t>
            </a:r>
            <a:endParaRPr b="1" i="0" sz="1800" u="none" cap="none" strike="noStrik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